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DA9F-D151-4B30-A517-404ABB98620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86BB-1AE5-41EA-ABD8-F16C30EE0A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38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DA9F-D151-4B30-A517-404ABB98620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86BB-1AE5-41EA-ABD8-F16C30EE0A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792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DA9F-D151-4B30-A517-404ABB98620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86BB-1AE5-41EA-ABD8-F16C30EE0A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79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DA9F-D151-4B30-A517-404ABB98620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86BB-1AE5-41EA-ABD8-F16C30EE0A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13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DA9F-D151-4B30-A517-404ABB98620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86BB-1AE5-41EA-ABD8-F16C30EE0A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60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DA9F-D151-4B30-A517-404ABB98620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86BB-1AE5-41EA-ABD8-F16C30EE0A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494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DA9F-D151-4B30-A517-404ABB98620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86BB-1AE5-41EA-ABD8-F16C30EE0A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29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DA9F-D151-4B30-A517-404ABB98620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86BB-1AE5-41EA-ABD8-F16C30EE0A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122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DA9F-D151-4B30-A517-404ABB98620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86BB-1AE5-41EA-ABD8-F16C30EE0A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11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DA9F-D151-4B30-A517-404ABB98620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86BB-1AE5-41EA-ABD8-F16C30EE0A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834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DA9F-D151-4B30-A517-404ABB98620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86BB-1AE5-41EA-ABD8-F16C30EE0A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195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7000"/>
            <a:lum/>
          </a:blip>
          <a:srcRect/>
          <a:stretch>
            <a:fillRect t="-9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CDA9F-D151-4B30-A517-404ABB98620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F86BB-1AE5-41EA-ABD8-F16C30EE0A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20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1328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детского дорожно-транспортного травматизма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872" y="616720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 детского сада № 356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55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94039"/>
            <a:ext cx="871296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Уважаемые родители!</a:t>
            </a:r>
          </a:p>
          <a:p>
            <a:pPr algn="just"/>
            <a:r>
              <a:rPr lang="ru-RU" dirty="0" smtClean="0"/>
              <a:t>	По данным отдела Государственной инспекции безопасности дорожного движения Управления МВД России по Волгограду за 12 месяцев 2024 года на территории г. Волгограда зарегистрировано 169 дорожно-транспортных происшествий с участием несовершеннолетних в возрасте до 16 лет, в которых 1 ребенок погиб и 4189 получили травмы различной степени тяжести. По сравнению с аналогичным периодом прошлого года отмечено увеличение количества ДТП на 9 %, что составило + 14 случаев, количество пострадавших детей выросло на 9,2 %, что составило + 16 фактов. Число погибших снизилось на  - 50 %, а именно 1 случай. </a:t>
            </a:r>
          </a:p>
          <a:p>
            <a:pPr algn="just"/>
            <a:r>
              <a:rPr lang="ru-RU" dirty="0"/>
              <a:t>	</a:t>
            </a:r>
            <a:r>
              <a:rPr lang="ru-RU" dirty="0" smtClean="0"/>
              <a:t>Дети с самого раннего возраста становятся участниками дорожного движения. Помните, если ребенок едет на машине со взрослым, то именно взрослый несет ответственность за его жизнь и здоровье!</a:t>
            </a:r>
          </a:p>
          <a:p>
            <a:pPr algn="just"/>
            <a:r>
              <a:rPr lang="ru-RU" dirty="0"/>
              <a:t>	</a:t>
            </a:r>
            <a:r>
              <a:rPr lang="ru-RU" dirty="0" smtClean="0"/>
              <a:t>По статистике больше половины всех ДТП в Волгограде происходит с участием детей-пассажиров.</a:t>
            </a:r>
          </a:p>
          <a:p>
            <a:pPr algn="just"/>
            <a:r>
              <a:rPr lang="ru-RU" dirty="0" smtClean="0"/>
              <a:t>ПОМНИТЕ, главное средство, которое сбережет вашему ребенку жизнь – это </a:t>
            </a:r>
            <a:r>
              <a:rPr lang="ru-RU" b="1" dirty="0" smtClean="0">
                <a:solidFill>
                  <a:srgbClr val="FF0000"/>
                </a:solidFill>
              </a:rPr>
              <a:t>ДЕТСКОЕ КРЕСЛО </a:t>
            </a:r>
            <a:r>
              <a:rPr lang="ru-RU" dirty="0" smtClean="0"/>
              <a:t>(детское удерживающее устройство) </a:t>
            </a:r>
            <a:r>
              <a:rPr lang="ru-RU" b="1" dirty="0" smtClean="0">
                <a:solidFill>
                  <a:srgbClr val="FF0000"/>
                </a:solidFill>
              </a:rPr>
              <a:t>ПРИСТЕГНИТЕ РЕБЕНКА</a:t>
            </a:r>
            <a:r>
              <a:rPr lang="ru-RU" dirty="0" smtClean="0"/>
              <a:t>, даже, если вы перемещаетесь на короткое расстояние!</a:t>
            </a:r>
          </a:p>
          <a:p>
            <a:pPr algn="just"/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797151"/>
            <a:ext cx="2613204" cy="195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20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429" y="1940331"/>
            <a:ext cx="4975421" cy="314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r="16668"/>
          <a:stretch/>
        </p:blipFill>
        <p:spPr bwMode="auto">
          <a:xfrm>
            <a:off x="179512" y="463003"/>
            <a:ext cx="2592288" cy="199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15816" y="463003"/>
            <a:ext cx="58326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переходить проезжую часть можно только на зеленый сигнал светофора!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крепко держите детей за руку!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позволяйте им шалить на проезжей части!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2636132"/>
            <a:ext cx="25922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Научите своих взрослых детей, которые добираются до образовательного учреждения самостоятельно, безопасно переходить проезжую часть!</a:t>
            </a:r>
            <a:endParaRPr lang="ru-RU" dirty="0"/>
          </a:p>
        </p:txBody>
      </p:sp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445224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987824" y="5301208"/>
            <a:ext cx="1008112" cy="13681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35796" y="5445224"/>
            <a:ext cx="1160140" cy="10322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269596"/>
            <a:ext cx="1833466" cy="137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H="1">
            <a:off x="4612948" y="5370475"/>
            <a:ext cx="1319521" cy="11733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858193" y="5404828"/>
            <a:ext cx="829030" cy="10726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r="16668"/>
          <a:stretch/>
        </p:blipFill>
        <p:spPr bwMode="auto">
          <a:xfrm>
            <a:off x="179512" y="430501"/>
            <a:ext cx="2592288" cy="199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186826"/>
            <a:ext cx="1767544" cy="1356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Стрелка влево 12"/>
          <p:cNvSpPr/>
          <p:nvPr/>
        </p:nvSpPr>
        <p:spPr>
          <a:xfrm rot="18892944">
            <a:off x="7836194" y="5840858"/>
            <a:ext cx="696934" cy="143107"/>
          </a:xfrm>
          <a:prstGeom prst="lef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лево 22"/>
          <p:cNvSpPr/>
          <p:nvPr/>
        </p:nvSpPr>
        <p:spPr>
          <a:xfrm rot="13502169">
            <a:off x="6006545" y="5913732"/>
            <a:ext cx="696934" cy="143107"/>
          </a:xfrm>
          <a:prstGeom prst="lef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88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9" b="5573"/>
          <a:stretch/>
        </p:blipFill>
        <p:spPr bwMode="auto">
          <a:xfrm>
            <a:off x="1148448" y="260648"/>
            <a:ext cx="6561629" cy="439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6" y="4794929"/>
            <a:ext cx="3565013" cy="200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94929"/>
            <a:ext cx="3552361" cy="199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89203" y="4863118"/>
            <a:ext cx="108012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b="1" dirty="0" smtClean="0">
                <a:solidFill>
                  <a:srgbClr val="FF0000"/>
                </a:solidFill>
              </a:rPr>
              <a:t>!</a:t>
            </a:r>
            <a:endParaRPr lang="ru-RU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03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29" y="2436207"/>
            <a:ext cx="848894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404882"/>
            <a:ext cx="86409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ПОМНИТЕ!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Передвигаться на велосипеде можно: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велосипедной или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велопешеходной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дорожке или полосе для велосипедистов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правому краю проезжей части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обочине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тротуару или пешеходной дорожке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71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85689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от 7 до 14 лет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ередвигаться на велосипеде можно: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велосипедной или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велопешеходной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дорожке или полосе для велосипедистов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тротуару или пешеходной дорожке</a:t>
            </a:r>
          </a:p>
          <a:p>
            <a:pPr algn="just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4035572" cy="2538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56792"/>
            <a:ext cx="3384376" cy="253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293096"/>
            <a:ext cx="3505797" cy="234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59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7776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ПОМНИТЕ!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купили ребенку велосипед или средство индивидуальной мобильности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электросамокат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сигвей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гироскутер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моноколесо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т.д.),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его кататься сначала на закрытой площадке и проконтролируйте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ЗНАНИЕ ПРАВИЛ ДОРОЖНОГО ДВИЖЕНИЯ!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yamal-media.ru/images/insecure/rs:fill-down:1920:1080/aHR0cHM6Ly9zdG9yYWdlLnlhbmRleGNsb3VkLm5ldC95bS1zaXRlcy1zdGF0aWMvNzU3N2JmYzgtZDI4LndlYn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78" y="2057209"/>
            <a:ext cx="4134428" cy="2325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072985"/>
            <a:ext cx="4032448" cy="226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976" y="4509120"/>
            <a:ext cx="3603279" cy="220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686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980728"/>
            <a:ext cx="68407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ПОМНИТЕ!</a:t>
            </a:r>
          </a:p>
          <a:p>
            <a:pPr algn="ctr"/>
            <a:r>
              <a:rPr lang="ru-RU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 </a:t>
            </a:r>
          </a:p>
          <a:p>
            <a:pPr algn="ctr"/>
            <a:r>
              <a:rPr lang="ru-RU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</a:p>
          <a:p>
            <a:pPr algn="ctr"/>
            <a:r>
              <a:rPr lang="ru-RU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ВАШИХ ДЕТЕЙ ЗАВИСИТ ОТ ВАС!</a:t>
            </a:r>
            <a:endParaRPr lang="ru-RU" sz="4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66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157</Words>
  <Application>Microsoft Office PowerPoint</Application>
  <PresentationFormat>Экран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Профилактика детского дорожно-транспортного травматизма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Профилактика детского дорожно-транспортного травматизма</dc:title>
  <dc:creator>Пользователь Windows</dc:creator>
  <cp:lastModifiedBy>Пользователь Windows</cp:lastModifiedBy>
  <cp:revision>10</cp:revision>
  <dcterms:created xsi:type="dcterms:W3CDTF">2025-03-26T17:06:47Z</dcterms:created>
  <dcterms:modified xsi:type="dcterms:W3CDTF">2025-03-26T18:00:36Z</dcterms:modified>
</cp:coreProperties>
</file>